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9487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5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74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67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56164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85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22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06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4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832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205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A416802-3368-4F8F-A92C-F28E8F38B47D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D7485CF-9ECD-428D-975D-3636A2745CE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117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978B60-465F-4B94-9AE2-2C201B676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Save</a:t>
            </a:r>
            <a:r>
              <a:rPr lang="pl-PL" dirty="0"/>
              <a:t> the </a:t>
            </a:r>
            <a:r>
              <a:rPr lang="pl-PL" dirty="0" err="1"/>
              <a:t>water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12481F6-AEAF-436E-997D-86DF0636A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Sylwia </a:t>
            </a:r>
            <a:r>
              <a:rPr lang="pl-PL" dirty="0" err="1"/>
              <a:t>zajda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06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5A5033-5024-499F-BC52-7CD518B7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Ecology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824B7A-5BB4-49BF-B36C-1CC05BE15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0" y="1798320"/>
            <a:ext cx="10688320" cy="42062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5100" dirty="0" err="1"/>
              <a:t>Ecology</a:t>
            </a:r>
            <a:r>
              <a:rPr lang="pl-PL" sz="5100" dirty="0"/>
              <a:t> </a:t>
            </a:r>
            <a:r>
              <a:rPr lang="pl-PL" sz="5100" dirty="0" err="1"/>
              <a:t>is</a:t>
            </a:r>
            <a:r>
              <a:rPr lang="pl-PL" sz="5100" dirty="0"/>
              <a:t> </a:t>
            </a:r>
            <a:r>
              <a:rPr lang="en-US" sz="5100" dirty="0"/>
              <a:t>the branch of biology that deals with the relations </a:t>
            </a:r>
            <a:r>
              <a:rPr lang="pl-PL" sz="5100" dirty="0" err="1"/>
              <a:t>between</a:t>
            </a:r>
            <a:r>
              <a:rPr lang="en-US" sz="5100" dirty="0"/>
              <a:t> organisms and their physical surroundings.</a:t>
            </a:r>
            <a:r>
              <a:rPr lang="pl-PL" sz="5100" dirty="0"/>
              <a:t> </a:t>
            </a:r>
            <a:r>
              <a:rPr lang="pl-PL" sz="5100" dirty="0" err="1"/>
              <a:t>Ecology</a:t>
            </a:r>
            <a:r>
              <a:rPr lang="pl-PL" sz="5100" dirty="0"/>
              <a:t> </a:t>
            </a:r>
            <a:r>
              <a:rPr lang="pl-PL" sz="5100" dirty="0" err="1"/>
              <a:t>is</a:t>
            </a:r>
            <a:r>
              <a:rPr lang="pl-PL" sz="5100" dirty="0"/>
              <a:t> </a:t>
            </a:r>
            <a:r>
              <a:rPr lang="en-US" sz="5100" dirty="0"/>
              <a:t>also</a:t>
            </a:r>
            <a:r>
              <a:rPr lang="pl-PL" sz="5100" dirty="0"/>
              <a:t> </a:t>
            </a:r>
            <a:r>
              <a:rPr lang="pl-PL" sz="5100" dirty="0" err="1"/>
              <a:t>about</a:t>
            </a:r>
            <a:r>
              <a:rPr lang="en-US" sz="5100" dirty="0"/>
              <a:t> actions that repair or prevent damage to physical </a:t>
            </a:r>
            <a:r>
              <a:rPr lang="pl-PL" sz="5100" dirty="0"/>
              <a:t>environment </a:t>
            </a:r>
            <a:r>
              <a:rPr lang="pl-PL" sz="5100" dirty="0" err="1"/>
              <a:t>or</a:t>
            </a:r>
            <a:r>
              <a:rPr lang="en-US" sz="5100" dirty="0"/>
              <a:t> natural resources</a:t>
            </a:r>
            <a:endParaRPr lang="pl-PL" sz="5100" dirty="0"/>
          </a:p>
          <a:p>
            <a:pPr marL="0" indent="0">
              <a:buNone/>
            </a:pPr>
            <a:endParaRPr lang="pl-PL" sz="5100" dirty="0"/>
          </a:p>
          <a:p>
            <a:pPr marL="0" indent="0">
              <a:buNone/>
            </a:pPr>
            <a:r>
              <a:rPr lang="pl-PL" sz="3400" dirty="0" err="1"/>
              <a:t>Prevent-zapobiagać</a:t>
            </a:r>
            <a:endParaRPr lang="pl-PL" sz="3400" dirty="0"/>
          </a:p>
          <a:p>
            <a:pPr marL="0" indent="0">
              <a:buNone/>
            </a:pPr>
            <a:r>
              <a:rPr lang="pl-PL" sz="3400" dirty="0"/>
              <a:t>Natural </a:t>
            </a:r>
            <a:r>
              <a:rPr lang="pl-PL" sz="3400" dirty="0" err="1"/>
              <a:t>resources</a:t>
            </a:r>
            <a:r>
              <a:rPr lang="pl-PL" sz="3400" dirty="0"/>
              <a:t>- zasoby naturalne</a:t>
            </a:r>
          </a:p>
          <a:p>
            <a:pPr marL="0" indent="0">
              <a:buNone/>
            </a:pPr>
            <a:r>
              <a:rPr lang="pl-PL" sz="3400" dirty="0" err="1"/>
              <a:t>Surroundings</a:t>
            </a:r>
            <a:r>
              <a:rPr lang="pl-PL" sz="3400" dirty="0"/>
              <a:t>-otoczenie</a:t>
            </a:r>
          </a:p>
          <a:p>
            <a:pPr marL="0" indent="0">
              <a:buNone/>
            </a:pPr>
            <a:r>
              <a:rPr lang="pl-PL" sz="3400" dirty="0" err="1"/>
              <a:t>Branch</a:t>
            </a:r>
            <a:r>
              <a:rPr lang="pl-PL" sz="3400" dirty="0"/>
              <a:t>-dział</a:t>
            </a:r>
          </a:p>
        </p:txBody>
      </p:sp>
    </p:spTree>
    <p:extLst>
      <p:ext uri="{BB962C8B-B14F-4D97-AF65-F5344CB8AC3E}">
        <p14:creationId xmlns:p14="http://schemas.microsoft.com/office/powerpoint/2010/main" val="305797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E184F1-FF5E-495C-BE1A-2DBF404C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Water</a:t>
            </a:r>
            <a:r>
              <a:rPr lang="pl-PL" dirty="0"/>
              <a:t> on </a:t>
            </a:r>
            <a:r>
              <a:rPr lang="pl-PL" dirty="0" err="1"/>
              <a:t>earth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EE622-5DB5-430D-BE92-A12906FD0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7264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 err="1"/>
              <a:t>Water</a:t>
            </a:r>
            <a:r>
              <a:rPr lang="pl-PL" sz="3200" dirty="0"/>
              <a:t> </a:t>
            </a:r>
            <a:r>
              <a:rPr lang="pl-PL" sz="3200" dirty="0" err="1"/>
              <a:t>covers</a:t>
            </a:r>
            <a:r>
              <a:rPr lang="pl-PL" sz="3200" dirty="0"/>
              <a:t> </a:t>
            </a:r>
            <a:r>
              <a:rPr lang="pl-PL" sz="3200" dirty="0" err="1"/>
              <a:t>almost</a:t>
            </a:r>
            <a:r>
              <a:rPr lang="pl-PL" sz="3200" dirty="0"/>
              <a:t> 71% of the </a:t>
            </a:r>
            <a:r>
              <a:rPr lang="pl-PL" sz="3200" dirty="0" err="1"/>
              <a:t>earth</a:t>
            </a:r>
            <a:r>
              <a:rPr lang="pl-PL" sz="3200" dirty="0"/>
              <a:t>. </a:t>
            </a:r>
            <a:r>
              <a:rPr lang="en-US" sz="3200" dirty="0"/>
              <a:t>96% of the water is in the oceans</a:t>
            </a:r>
            <a:r>
              <a:rPr lang="pl-PL" sz="3200" dirty="0"/>
              <a:t>. </a:t>
            </a:r>
            <a:r>
              <a:rPr lang="pl-PL" sz="3200" dirty="0" err="1"/>
              <a:t>Fresh</a:t>
            </a:r>
            <a:r>
              <a:rPr lang="pl-PL" sz="3200" dirty="0"/>
              <a:t> </a:t>
            </a:r>
            <a:r>
              <a:rPr lang="pl-PL" sz="3200" dirty="0" err="1"/>
              <a:t>water</a:t>
            </a:r>
            <a:r>
              <a:rPr lang="pl-PL" sz="3200" dirty="0"/>
              <a:t> </a:t>
            </a:r>
            <a:r>
              <a:rPr lang="pl-PL" sz="3200" dirty="0" err="1"/>
              <a:t>is</a:t>
            </a:r>
            <a:r>
              <a:rPr lang="pl-PL" sz="3200" dirty="0"/>
              <a:t> </a:t>
            </a:r>
            <a:r>
              <a:rPr lang="pl-PL" sz="3200" dirty="0" err="1"/>
              <a:t>only</a:t>
            </a:r>
            <a:r>
              <a:rPr lang="pl-PL" sz="3200" dirty="0"/>
              <a:t> a </a:t>
            </a:r>
            <a:r>
              <a:rPr lang="pl-PL" sz="3200" dirty="0" err="1"/>
              <a:t>few</a:t>
            </a:r>
            <a:r>
              <a:rPr lang="pl-PL" sz="3200" dirty="0"/>
              <a:t> </a:t>
            </a:r>
            <a:r>
              <a:rPr lang="pl-PL" sz="3200" dirty="0" err="1"/>
              <a:t>percent</a:t>
            </a:r>
            <a:r>
              <a:rPr lang="pl-PL" sz="3200" dirty="0"/>
              <a:t> off </a:t>
            </a:r>
            <a:r>
              <a:rPr lang="pl-PL" sz="3200" dirty="0" err="1"/>
              <a:t>all</a:t>
            </a:r>
            <a:r>
              <a:rPr lang="pl-PL" sz="3200" dirty="0"/>
              <a:t> the </a:t>
            </a:r>
            <a:r>
              <a:rPr lang="pl-PL" sz="3200" dirty="0" err="1"/>
              <a:t>water</a:t>
            </a:r>
            <a:r>
              <a:rPr lang="pl-PL" sz="3200" dirty="0"/>
              <a:t> on </a:t>
            </a:r>
            <a:r>
              <a:rPr lang="pl-PL" sz="3200" dirty="0" err="1"/>
              <a:t>earth</a:t>
            </a:r>
            <a:r>
              <a:rPr lang="pl-PL" sz="3200" dirty="0"/>
              <a:t>. </a:t>
            </a:r>
            <a:r>
              <a:rPr lang="pl-PL" sz="3200" dirty="0" err="1"/>
              <a:t>Fresh</a:t>
            </a:r>
            <a:r>
              <a:rPr lang="pl-PL" sz="3200" dirty="0"/>
              <a:t> </a:t>
            </a:r>
            <a:r>
              <a:rPr lang="pl-PL" sz="3200" dirty="0" err="1"/>
              <a:t>water</a:t>
            </a:r>
            <a:r>
              <a:rPr lang="pl-PL" sz="3200" dirty="0"/>
              <a:t> </a:t>
            </a:r>
            <a:r>
              <a:rPr lang="pl-PL" sz="3200" dirty="0" err="1"/>
              <a:t>is</a:t>
            </a:r>
            <a:r>
              <a:rPr lang="pl-PL" sz="3200" dirty="0"/>
              <a:t> the </a:t>
            </a:r>
            <a:r>
              <a:rPr lang="pl-PL" sz="3200" dirty="0" err="1"/>
              <a:t>only</a:t>
            </a:r>
            <a:r>
              <a:rPr lang="pl-PL" sz="3200" dirty="0"/>
              <a:t> </a:t>
            </a:r>
            <a:r>
              <a:rPr lang="pl-PL" sz="3200" dirty="0" err="1"/>
              <a:t>water</a:t>
            </a:r>
            <a:r>
              <a:rPr lang="pl-PL" sz="3200" dirty="0"/>
              <a:t> </a:t>
            </a:r>
            <a:r>
              <a:rPr lang="pl-PL" sz="3200" dirty="0" err="1"/>
              <a:t>that</a:t>
            </a:r>
            <a:r>
              <a:rPr lang="pl-PL" sz="3200" dirty="0"/>
              <a:t> we </a:t>
            </a:r>
            <a:r>
              <a:rPr lang="pl-PL" sz="3200" dirty="0" err="1"/>
              <a:t>can</a:t>
            </a:r>
            <a:r>
              <a:rPr lang="pl-PL" sz="3200" dirty="0"/>
              <a:t> </a:t>
            </a:r>
            <a:r>
              <a:rPr lang="pl-PL" sz="3200" dirty="0" err="1"/>
              <a:t>use</a:t>
            </a:r>
            <a:r>
              <a:rPr lang="pl-PL" sz="3200" dirty="0"/>
              <a:t> in a </a:t>
            </a:r>
            <a:r>
              <a:rPr lang="pl-PL" sz="3200" dirty="0" err="1"/>
              <a:t>daily</a:t>
            </a:r>
            <a:r>
              <a:rPr lang="pl-PL" sz="3200" dirty="0"/>
              <a:t> life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814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A7E24A-89E1-478D-9A4A-C7CE49CB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Water</a:t>
            </a:r>
            <a:r>
              <a:rPr lang="pl-PL" dirty="0"/>
              <a:t> and </a:t>
            </a:r>
            <a:r>
              <a:rPr lang="pl-PL" dirty="0" err="1"/>
              <a:t>human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157262-C41C-4C4D-AC93-15123DDD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Human body </a:t>
            </a:r>
            <a:r>
              <a:rPr lang="pl-PL" sz="3200" dirty="0" err="1"/>
              <a:t>is</a:t>
            </a:r>
            <a:r>
              <a:rPr lang="pl-PL" sz="3200" dirty="0"/>
              <a:t> </a:t>
            </a:r>
            <a:r>
              <a:rPr lang="pl-PL" sz="3200" dirty="0" err="1"/>
              <a:t>roughly</a:t>
            </a:r>
            <a:r>
              <a:rPr lang="pl-PL" sz="3200" dirty="0"/>
              <a:t> 60% </a:t>
            </a:r>
            <a:r>
              <a:rPr lang="pl-PL" sz="3200" dirty="0" err="1"/>
              <a:t>water</a:t>
            </a:r>
            <a:r>
              <a:rPr lang="pl-PL" sz="3200" dirty="0"/>
              <a:t>. W</a:t>
            </a:r>
            <a:r>
              <a:rPr lang="en-US" sz="3200" dirty="0" err="1"/>
              <a:t>ater</a:t>
            </a:r>
            <a:r>
              <a:rPr lang="en-US" sz="3200" dirty="0"/>
              <a:t> is one of the most important substances in human life</a:t>
            </a:r>
            <a:r>
              <a:rPr lang="pl-PL" sz="3200" dirty="0"/>
              <a:t>. W</a:t>
            </a:r>
            <a:r>
              <a:rPr lang="en-US" sz="3200" dirty="0"/>
              <a:t>e use water for ordinary things in our live</a:t>
            </a:r>
            <a:r>
              <a:rPr lang="pl-PL" sz="3200" dirty="0"/>
              <a:t> </a:t>
            </a:r>
            <a:r>
              <a:rPr lang="en-US" sz="3200" dirty="0"/>
              <a:t>for example</a:t>
            </a:r>
            <a:r>
              <a:rPr lang="pl-PL" sz="3200" dirty="0"/>
              <a:t>:</a:t>
            </a:r>
            <a:r>
              <a:rPr lang="en-US" sz="3200" dirty="0"/>
              <a:t> taking care of hygiene, cleaning out houses</a:t>
            </a:r>
            <a:r>
              <a:rPr lang="pl-PL" sz="3200" dirty="0"/>
              <a:t> etc.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282F0D4-CE4D-4DB9-AD41-1AD9C4B52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022" y="3762776"/>
            <a:ext cx="3205914" cy="320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8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D0044A-431A-4EE5-B3E4-20459046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Why</a:t>
            </a:r>
            <a:r>
              <a:rPr lang="pl-PL" dirty="0"/>
              <a:t> we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save</a:t>
            </a:r>
            <a:r>
              <a:rPr lang="pl-PL" dirty="0"/>
              <a:t> </a:t>
            </a:r>
            <a:r>
              <a:rPr lang="pl-PL" dirty="0" err="1"/>
              <a:t>water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F1CEF5-FFC5-4984-841C-7C23C73F3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200" dirty="0" err="1"/>
              <a:t>Conserving</a:t>
            </a:r>
            <a:r>
              <a:rPr lang="pl-PL" sz="3200" dirty="0"/>
              <a:t> </a:t>
            </a:r>
            <a:r>
              <a:rPr lang="pl-PL" sz="3200" dirty="0" err="1"/>
              <a:t>water</a:t>
            </a:r>
            <a:r>
              <a:rPr lang="pl-PL" sz="3200" dirty="0"/>
              <a:t> </a:t>
            </a:r>
            <a:r>
              <a:rPr lang="pl-PL" sz="3200" dirty="0" err="1"/>
              <a:t>is</a:t>
            </a:r>
            <a:r>
              <a:rPr lang="pl-PL" sz="3200" dirty="0"/>
              <a:t> </a:t>
            </a:r>
            <a:r>
              <a:rPr lang="pl-PL" sz="3200" dirty="0" err="1"/>
              <a:t>really</a:t>
            </a:r>
            <a:r>
              <a:rPr lang="pl-PL" sz="3200" dirty="0"/>
              <a:t> </a:t>
            </a:r>
            <a:r>
              <a:rPr lang="pl-PL" sz="3200" dirty="0" err="1"/>
              <a:t>good</a:t>
            </a:r>
            <a:r>
              <a:rPr lang="pl-PL" sz="3200" dirty="0"/>
              <a:t> for the environment and </a:t>
            </a:r>
            <a:r>
              <a:rPr lang="pl-PL" sz="3200" dirty="0" err="1"/>
              <a:t>people</a:t>
            </a:r>
            <a:r>
              <a:rPr lang="pl-PL" sz="3200" dirty="0"/>
              <a:t>. D</a:t>
            </a:r>
            <a:r>
              <a:rPr lang="en-US" sz="3200" dirty="0" err="1"/>
              <a:t>rinking</a:t>
            </a:r>
            <a:r>
              <a:rPr lang="en-US" sz="3200" dirty="0"/>
              <a:t> water resources are kept to a minimum</a:t>
            </a:r>
            <a:r>
              <a:rPr lang="pl-PL" sz="3200" dirty="0"/>
              <a:t>, </a:t>
            </a:r>
            <a:r>
              <a:rPr lang="pl-PL" sz="3200" dirty="0" err="1"/>
              <a:t>scientiests</a:t>
            </a:r>
            <a:r>
              <a:rPr lang="pl-PL" sz="3200" dirty="0"/>
              <a:t> </a:t>
            </a:r>
            <a:r>
              <a:rPr lang="pl-PL" sz="3200" dirty="0" err="1"/>
              <a:t>say</a:t>
            </a:r>
            <a:r>
              <a:rPr lang="pl-PL" sz="3200" dirty="0"/>
              <a:t> </a:t>
            </a:r>
            <a:r>
              <a:rPr lang="pl-PL" sz="3200" dirty="0" err="1"/>
              <a:t>that</a:t>
            </a:r>
            <a:r>
              <a:rPr lang="pl-PL" sz="3200" dirty="0"/>
              <a:t> in 2050 </a:t>
            </a:r>
            <a:r>
              <a:rPr lang="pl-PL" sz="3200" dirty="0" err="1"/>
              <a:t>there</a:t>
            </a:r>
            <a:r>
              <a:rPr lang="pl-PL" sz="3200" dirty="0"/>
              <a:t> </a:t>
            </a:r>
            <a:r>
              <a:rPr lang="pl-PL" sz="3200" dirty="0" err="1"/>
              <a:t>will</a:t>
            </a:r>
            <a:r>
              <a:rPr lang="pl-PL" sz="3200" dirty="0"/>
              <a:t> not be </a:t>
            </a:r>
            <a:r>
              <a:rPr lang="pl-PL" sz="3200" dirty="0" err="1"/>
              <a:t>enough</a:t>
            </a:r>
            <a:r>
              <a:rPr lang="pl-PL" sz="3200" dirty="0"/>
              <a:t> </a:t>
            </a:r>
            <a:r>
              <a:rPr lang="pl-PL" sz="3200" dirty="0" err="1"/>
              <a:t>water</a:t>
            </a:r>
            <a:r>
              <a:rPr lang="pl-PL" sz="3200" dirty="0"/>
              <a:t> for </a:t>
            </a:r>
            <a:r>
              <a:rPr lang="pl-PL" sz="3200" dirty="0" err="1"/>
              <a:t>people</a:t>
            </a:r>
            <a:r>
              <a:rPr lang="pl-PL" sz="3200" dirty="0"/>
              <a:t> to live. We </a:t>
            </a:r>
            <a:r>
              <a:rPr lang="pl-PL" sz="3200" dirty="0" err="1"/>
              <a:t>have</a:t>
            </a:r>
            <a:r>
              <a:rPr lang="pl-PL" sz="3200" dirty="0"/>
              <a:t> to </a:t>
            </a:r>
            <a:r>
              <a:rPr lang="pl-PL" sz="3200" dirty="0" err="1"/>
              <a:t>take</a:t>
            </a:r>
            <a:r>
              <a:rPr lang="pl-PL" sz="3200" dirty="0"/>
              <a:t> </a:t>
            </a:r>
            <a:r>
              <a:rPr lang="pl-PL" sz="3200" dirty="0" err="1"/>
              <a:t>care</a:t>
            </a:r>
            <a:r>
              <a:rPr lang="pl-PL" sz="3200" dirty="0"/>
              <a:t> of </a:t>
            </a:r>
            <a:r>
              <a:rPr lang="pl-PL" sz="3200" dirty="0" err="1"/>
              <a:t>that</a:t>
            </a:r>
            <a:r>
              <a:rPr lang="pl-PL" sz="3200" dirty="0"/>
              <a:t> </a:t>
            </a:r>
            <a:r>
              <a:rPr lang="pl-PL" sz="3200" dirty="0" err="1"/>
              <a:t>so</a:t>
            </a:r>
            <a:r>
              <a:rPr lang="pl-PL" sz="3200" dirty="0"/>
              <a:t> </a:t>
            </a:r>
            <a:r>
              <a:rPr lang="pl-PL" sz="3200" dirty="0" err="1"/>
              <a:t>it</a:t>
            </a:r>
            <a:r>
              <a:rPr lang="pl-PL" sz="3200" dirty="0"/>
              <a:t> </a:t>
            </a:r>
            <a:r>
              <a:rPr lang="pl-PL" sz="3200" dirty="0" err="1"/>
              <a:t>doesn’t</a:t>
            </a:r>
            <a:r>
              <a:rPr lang="pl-PL" sz="3200" dirty="0"/>
              <a:t> </a:t>
            </a:r>
            <a:r>
              <a:rPr lang="pl-PL" sz="3200" dirty="0" err="1"/>
              <a:t>happen</a:t>
            </a:r>
            <a:r>
              <a:rPr lang="pl-PL" sz="3200" dirty="0"/>
              <a:t>.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 err="1"/>
              <a:t>Resources</a:t>
            </a:r>
            <a:r>
              <a:rPr lang="pl-PL" sz="2800" dirty="0"/>
              <a:t>- zasoby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5A714B1-314A-4CAD-A14D-BA2A06A42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99" y="3934829"/>
            <a:ext cx="2829778" cy="282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0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21927-77DA-4BCA-918F-0FF64725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</a:t>
            </a:r>
            <a:r>
              <a:rPr lang="pl-PL" dirty="0" err="1"/>
              <a:t>save</a:t>
            </a:r>
            <a:r>
              <a:rPr lang="pl-PL" dirty="0"/>
              <a:t> </a:t>
            </a:r>
            <a:r>
              <a:rPr lang="pl-PL" dirty="0" err="1"/>
              <a:t>water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67E563-04C5-4A19-B9D5-C8BE9F4C1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Take </a:t>
            </a:r>
            <a:r>
              <a:rPr lang="pl-PL" sz="3200" dirty="0" err="1"/>
              <a:t>shorter</a:t>
            </a:r>
            <a:r>
              <a:rPr lang="pl-PL" sz="3200" dirty="0"/>
              <a:t> </a:t>
            </a:r>
            <a:r>
              <a:rPr lang="pl-PL" sz="3200" dirty="0" err="1"/>
              <a:t>showers</a:t>
            </a:r>
            <a:r>
              <a:rPr lang="pl-PL" sz="3200" dirty="0"/>
              <a:t> to </a:t>
            </a:r>
            <a:r>
              <a:rPr lang="pl-PL" sz="3200" dirty="0" err="1"/>
              <a:t>use</a:t>
            </a:r>
            <a:r>
              <a:rPr lang="pl-PL" sz="3200" dirty="0"/>
              <a:t> less </a:t>
            </a:r>
            <a:r>
              <a:rPr lang="pl-PL" sz="3200" dirty="0" err="1"/>
              <a:t>water</a:t>
            </a:r>
            <a:r>
              <a:rPr lang="pl-PL" sz="3200" dirty="0"/>
              <a:t>.</a:t>
            </a:r>
          </a:p>
          <a:p>
            <a:r>
              <a:rPr lang="pl-PL" sz="3200" dirty="0" err="1"/>
              <a:t>Turn</a:t>
            </a:r>
            <a:r>
              <a:rPr lang="pl-PL" sz="3200" dirty="0"/>
              <a:t> off the </a:t>
            </a:r>
            <a:r>
              <a:rPr lang="pl-PL" sz="3200" dirty="0" err="1"/>
              <a:t>water</a:t>
            </a:r>
            <a:r>
              <a:rPr lang="pl-PL" sz="3200" dirty="0"/>
              <a:t> </a:t>
            </a:r>
            <a:r>
              <a:rPr lang="pl-PL" sz="3200" dirty="0" err="1"/>
              <a:t>while</a:t>
            </a:r>
            <a:r>
              <a:rPr lang="pl-PL" sz="3200" dirty="0"/>
              <a:t> </a:t>
            </a:r>
            <a:r>
              <a:rPr lang="pl-PL" sz="3200" dirty="0" err="1"/>
              <a:t>your</a:t>
            </a:r>
            <a:r>
              <a:rPr lang="pl-PL" sz="3200" dirty="0"/>
              <a:t> </a:t>
            </a:r>
            <a:r>
              <a:rPr lang="pl-PL" sz="3200" dirty="0" err="1"/>
              <a:t>bruching</a:t>
            </a:r>
            <a:r>
              <a:rPr lang="pl-PL" sz="3200" dirty="0"/>
              <a:t> </a:t>
            </a:r>
            <a:r>
              <a:rPr lang="pl-PL" sz="3200" dirty="0" err="1"/>
              <a:t>your</a:t>
            </a:r>
            <a:r>
              <a:rPr lang="pl-PL" sz="3200" dirty="0"/>
              <a:t> </a:t>
            </a:r>
            <a:r>
              <a:rPr lang="pl-PL" sz="3200" dirty="0" err="1"/>
              <a:t>teeth</a:t>
            </a:r>
            <a:r>
              <a:rPr lang="pl-PL" sz="3200" dirty="0"/>
              <a:t>. </a:t>
            </a:r>
          </a:p>
          <a:p>
            <a:r>
              <a:rPr lang="pl-PL" sz="3200" dirty="0" err="1"/>
              <a:t>Use</a:t>
            </a:r>
            <a:r>
              <a:rPr lang="pl-PL" sz="3200" dirty="0"/>
              <a:t> </a:t>
            </a:r>
            <a:r>
              <a:rPr lang="pl-PL" sz="3200" dirty="0" err="1"/>
              <a:t>your</a:t>
            </a:r>
            <a:r>
              <a:rPr lang="pl-PL" sz="3200" dirty="0"/>
              <a:t> </a:t>
            </a:r>
            <a:r>
              <a:rPr lang="pl-PL" sz="3200" dirty="0" err="1"/>
              <a:t>dishowsher</a:t>
            </a:r>
            <a:r>
              <a:rPr lang="pl-PL" sz="3200" dirty="0"/>
              <a:t>/</a:t>
            </a:r>
            <a:r>
              <a:rPr lang="pl-PL" sz="3200" dirty="0" err="1"/>
              <a:t>washing</a:t>
            </a:r>
            <a:r>
              <a:rPr lang="pl-PL" sz="3200" dirty="0"/>
              <a:t> </a:t>
            </a:r>
            <a:r>
              <a:rPr lang="pl-PL" sz="3200" dirty="0" err="1"/>
              <a:t>machine</a:t>
            </a:r>
            <a:r>
              <a:rPr lang="pl-PL" sz="3200" dirty="0"/>
              <a:t> </a:t>
            </a:r>
            <a:r>
              <a:rPr lang="pl-PL" sz="3200" dirty="0" err="1"/>
              <a:t>only</a:t>
            </a:r>
            <a:r>
              <a:rPr lang="pl-PL" sz="3200" dirty="0"/>
              <a:t> </a:t>
            </a:r>
            <a:r>
              <a:rPr lang="pl-PL" sz="3200" dirty="0" err="1"/>
              <a:t>when</a:t>
            </a:r>
            <a:r>
              <a:rPr lang="pl-PL" sz="3200" dirty="0"/>
              <a:t> </a:t>
            </a:r>
            <a:r>
              <a:rPr lang="pl-PL" sz="3200" dirty="0" err="1"/>
              <a:t>it’s</a:t>
            </a:r>
            <a:r>
              <a:rPr lang="pl-PL" sz="3200" dirty="0"/>
              <a:t> </a:t>
            </a:r>
            <a:r>
              <a:rPr lang="pl-PL" sz="3200" dirty="0" err="1"/>
              <a:t>full</a:t>
            </a:r>
            <a:r>
              <a:rPr lang="pl-PL" sz="3200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47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E6B864-4532-45C7-8293-5A302BFE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Facts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saving</a:t>
            </a:r>
            <a:r>
              <a:rPr lang="pl-PL" dirty="0"/>
              <a:t> </a:t>
            </a:r>
            <a:r>
              <a:rPr lang="pl-PL" dirty="0" err="1"/>
              <a:t>water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710382-E7BE-4509-9637-808D39670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05250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/>
              <a:t>turning off the tap while brushing your teeth saves 900 liters of water per month.</a:t>
            </a:r>
            <a:endParaRPr lang="pl-PL" sz="2400" dirty="0"/>
          </a:p>
          <a:p>
            <a:r>
              <a:rPr lang="en-US" sz="2400" dirty="0"/>
              <a:t>If the tap is leaking, we lose almost 12,000 liters of water a year.</a:t>
            </a:r>
            <a:endParaRPr lang="pl-PL" sz="2400" dirty="0"/>
          </a:p>
          <a:p>
            <a:r>
              <a:rPr lang="en-US" sz="2400" dirty="0"/>
              <a:t>According to the data, a statistical Pole consumes about 200-300 liters of water per day, and in Mozambique, there is 10 liters of water per one inhabitant.</a:t>
            </a:r>
            <a:endParaRPr lang="pl-PL" sz="2400" dirty="0"/>
          </a:p>
          <a:p>
            <a:endParaRPr lang="pl-PL" dirty="0"/>
          </a:p>
          <a:p>
            <a:pPr marL="0" indent="0">
              <a:buNone/>
            </a:pPr>
            <a:r>
              <a:rPr lang="pl-PL" dirty="0" err="1"/>
              <a:t>Inhabitant</a:t>
            </a:r>
            <a:r>
              <a:rPr lang="pl-PL" dirty="0"/>
              <a:t>-mieszkaniec</a:t>
            </a:r>
          </a:p>
        </p:txBody>
      </p:sp>
    </p:spTree>
    <p:extLst>
      <p:ext uri="{BB962C8B-B14F-4D97-AF65-F5344CB8AC3E}">
        <p14:creationId xmlns:p14="http://schemas.microsoft.com/office/powerpoint/2010/main" val="326709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C8E3F7-11BB-4764-80D3-55F57CA4D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Thanks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attention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AA0CC60-707C-4CD4-B3BD-92D287849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211" y="3833782"/>
            <a:ext cx="3175032" cy="3024218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063E496E-CD95-4057-A873-A8A41E716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72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230</TotalTime>
  <Words>310</Words>
  <Application>Microsoft Office PowerPoint</Application>
  <PresentationFormat>Panoramiczny</PresentationFormat>
  <Paragraphs>29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Franklin Gothic Book</vt:lpstr>
      <vt:lpstr>Przycinanie</vt:lpstr>
      <vt:lpstr>Save the water</vt:lpstr>
      <vt:lpstr>Ecology</vt:lpstr>
      <vt:lpstr>Water on earth</vt:lpstr>
      <vt:lpstr>Water and human</vt:lpstr>
      <vt:lpstr>Why we have to save water?</vt:lpstr>
      <vt:lpstr>How to save water?</vt:lpstr>
      <vt:lpstr>Facts about saving water</vt:lpstr>
      <vt:lpstr>Thanks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water</dc:title>
  <dc:creator>Sylwia Zajda</dc:creator>
  <cp:lastModifiedBy>Sylwia Zajda</cp:lastModifiedBy>
  <cp:revision>6</cp:revision>
  <dcterms:created xsi:type="dcterms:W3CDTF">2022-01-27T21:16:43Z</dcterms:created>
  <dcterms:modified xsi:type="dcterms:W3CDTF">2022-01-28T19:06:24Z</dcterms:modified>
</cp:coreProperties>
</file>