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82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60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83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53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5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63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744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199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8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3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56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5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65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55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24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97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23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220DAB-6A23-40ED-861E-5A0815941A54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5FDD-E540-4797-BBA8-C40387474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006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123536"/>
          </a:xfrm>
        </p:spPr>
        <p:txBody>
          <a:bodyPr/>
          <a:lstStyle/>
          <a:p>
            <a:r>
              <a:rPr lang="pl-PL" dirty="0" err="1" smtClean="0"/>
              <a:t>Everything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3433313"/>
            <a:ext cx="8825658" cy="2205487"/>
          </a:xfrm>
        </p:spPr>
        <p:txBody>
          <a:bodyPr/>
          <a:lstStyle/>
          <a:p>
            <a:r>
              <a:rPr lang="pl-PL" dirty="0" smtClean="0"/>
              <a:t>Filip tempiński </a:t>
            </a:r>
            <a:r>
              <a:rPr lang="pl-PL" dirty="0" err="1" smtClean="0"/>
              <a:t>kl.viiia</a:t>
            </a:r>
            <a:endParaRPr lang="pl-PL" dirty="0"/>
          </a:p>
        </p:txBody>
      </p:sp>
      <p:pic>
        <p:nvPicPr>
          <p:cNvPr id="2052" name="Picture 4" descr="Łódź: tyle lat ma woda w Łodzi. Badanie AGH [studnie głębinowe] -  Inżynieri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38" y="2863970"/>
            <a:ext cx="5546281" cy="2912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What we need to know about water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chemical</a:t>
            </a:r>
            <a:r>
              <a:rPr lang="pl-PL" dirty="0" smtClean="0"/>
              <a:t> </a:t>
            </a:r>
            <a:r>
              <a:rPr lang="pl-PL" dirty="0" err="1" smtClean="0"/>
              <a:t>compound</a:t>
            </a:r>
            <a:r>
              <a:rPr lang="pl-PL" dirty="0" smtClean="0"/>
              <a:t> .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It’s</a:t>
            </a:r>
            <a:r>
              <a:rPr lang="pl-PL" dirty="0" smtClean="0"/>
              <a:t> one of the </a:t>
            </a:r>
            <a:r>
              <a:rPr lang="pl-PL" dirty="0" err="1" smtClean="0"/>
              <a:t>factors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make</a:t>
            </a:r>
            <a:r>
              <a:rPr lang="pl-PL" dirty="0" smtClean="0"/>
              <a:t> life on Earth </a:t>
            </a:r>
            <a:r>
              <a:rPr lang="pl-PL" dirty="0" err="1" smtClean="0"/>
              <a:t>possible</a:t>
            </a:r>
            <a:r>
              <a:rPr lang="pl-PL" dirty="0" smtClean="0"/>
              <a:t> 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covers</a:t>
            </a:r>
            <a:r>
              <a:rPr lang="pl-PL" dirty="0" smtClean="0"/>
              <a:t> ¾ of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planet’s</a:t>
            </a:r>
            <a:r>
              <a:rPr lang="pl-PL" dirty="0" smtClean="0"/>
              <a:t> </a:t>
            </a:r>
            <a:r>
              <a:rPr lang="pl-PL" dirty="0" err="1" smtClean="0"/>
              <a:t>surface</a:t>
            </a:r>
            <a:r>
              <a:rPr lang="pl-PL" dirty="0" smtClean="0"/>
              <a:t> 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Dictionary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Compound</a:t>
            </a:r>
            <a:r>
              <a:rPr lang="pl-PL" dirty="0" smtClean="0"/>
              <a:t> – związek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Factor</a:t>
            </a:r>
            <a:r>
              <a:rPr lang="pl-PL" dirty="0" smtClean="0"/>
              <a:t> – czynnik/element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Cover</a:t>
            </a:r>
            <a:r>
              <a:rPr lang="pl-PL" dirty="0" smtClean="0"/>
              <a:t> </a:t>
            </a:r>
            <a:r>
              <a:rPr lang="pl-PL" dirty="0" smtClean="0"/>
              <a:t>– zajmuje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Surface</a:t>
            </a:r>
            <a:r>
              <a:rPr lang="pl-PL" dirty="0" smtClean="0"/>
              <a:t> – przestrzeń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8" name="Picture 4" descr="Wynaleziono jadalną kroplę wody, która ma zastąpić plastikowe butelki -  ELLE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13" y="2156603"/>
            <a:ext cx="3036498" cy="3096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681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important</a:t>
            </a:r>
            <a:r>
              <a:rPr lang="pl-PL" dirty="0" smtClean="0"/>
              <a:t> 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carries</a:t>
            </a:r>
            <a:r>
              <a:rPr lang="pl-PL" dirty="0" smtClean="0"/>
              <a:t> </a:t>
            </a:r>
            <a:r>
              <a:rPr lang="pl-PL" dirty="0" err="1" smtClean="0"/>
              <a:t>nutrients</a:t>
            </a:r>
            <a:r>
              <a:rPr lang="pl-PL" dirty="0" smtClean="0"/>
              <a:t> to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cells</a:t>
            </a:r>
            <a:r>
              <a:rPr lang="pl-PL" dirty="0" smtClean="0"/>
              <a:t> of </a:t>
            </a:r>
            <a:r>
              <a:rPr lang="pl-PL" dirty="0" err="1" smtClean="0"/>
              <a:t>our</a:t>
            </a:r>
            <a:r>
              <a:rPr lang="pl-PL" dirty="0" smtClean="0"/>
              <a:t> body and </a:t>
            </a:r>
            <a:r>
              <a:rPr lang="pl-PL" dirty="0" err="1" smtClean="0"/>
              <a:t>oxygen</a:t>
            </a:r>
            <a:r>
              <a:rPr lang="pl-PL" dirty="0" smtClean="0"/>
              <a:t> to the </a:t>
            </a:r>
            <a:r>
              <a:rPr lang="pl-PL" dirty="0" err="1" smtClean="0"/>
              <a:t>brain</a:t>
            </a:r>
            <a:r>
              <a:rPr lang="pl-PL" dirty="0" smtClean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Waters</a:t>
            </a:r>
            <a:r>
              <a:rPr lang="pl-PL" dirty="0" smtClean="0"/>
              <a:t> </a:t>
            </a:r>
            <a:r>
              <a:rPr lang="pl-PL" dirty="0" err="1" smtClean="0"/>
              <a:t>helps</a:t>
            </a:r>
            <a:r>
              <a:rPr lang="pl-PL" dirty="0" smtClean="0"/>
              <a:t> </a:t>
            </a:r>
            <a:r>
              <a:rPr lang="pl-PL" dirty="0" err="1" smtClean="0"/>
              <a:t>regulate</a:t>
            </a:r>
            <a:r>
              <a:rPr lang="pl-PL" dirty="0" smtClean="0"/>
              <a:t> body </a:t>
            </a:r>
            <a:r>
              <a:rPr lang="pl-PL" dirty="0" err="1" smtClean="0"/>
              <a:t>temperature</a:t>
            </a:r>
            <a:r>
              <a:rPr lang="pl-PL" dirty="0" smtClean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It </a:t>
            </a:r>
            <a:r>
              <a:rPr lang="pl-PL" dirty="0" err="1" smtClean="0"/>
              <a:t>allows</a:t>
            </a:r>
            <a:r>
              <a:rPr lang="pl-PL" dirty="0" smtClean="0"/>
              <a:t> the body to </a:t>
            </a:r>
            <a:r>
              <a:rPr lang="pl-PL" dirty="0" err="1" smtClean="0"/>
              <a:t>absorb</a:t>
            </a:r>
            <a:r>
              <a:rPr lang="pl-PL" dirty="0" smtClean="0"/>
              <a:t> and </a:t>
            </a:r>
            <a:r>
              <a:rPr lang="pl-PL" dirty="0" err="1" smtClean="0"/>
              <a:t>assimilate</a:t>
            </a:r>
            <a:r>
              <a:rPr lang="pl-PL" dirty="0" smtClean="0"/>
              <a:t> </a:t>
            </a:r>
            <a:r>
              <a:rPr lang="pl-PL" dirty="0" err="1" smtClean="0"/>
              <a:t>minerals</a:t>
            </a:r>
            <a:r>
              <a:rPr lang="pl-PL" dirty="0" smtClean="0"/>
              <a:t> and </a:t>
            </a:r>
            <a:r>
              <a:rPr lang="pl-PL" dirty="0" err="1" smtClean="0"/>
              <a:t>vitamins</a:t>
            </a:r>
            <a:r>
              <a:rPr lang="pl-PL" dirty="0" smtClean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Dictionary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Nutrients</a:t>
            </a:r>
            <a:r>
              <a:rPr lang="pl-PL" dirty="0" smtClean="0"/>
              <a:t> – składniki odżywcze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Oxygen</a:t>
            </a:r>
            <a:r>
              <a:rPr lang="pl-PL" dirty="0" smtClean="0"/>
              <a:t> – tlen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Absorb</a:t>
            </a:r>
            <a:r>
              <a:rPr lang="pl-PL" dirty="0" smtClean="0"/>
              <a:t> – wchłaniać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Assimilate</a:t>
            </a:r>
            <a:r>
              <a:rPr lang="pl-PL" dirty="0" smtClean="0"/>
              <a:t> - wchłonąć</a:t>
            </a:r>
            <a:endParaRPr lang="pl-PL" dirty="0"/>
          </a:p>
        </p:txBody>
      </p:sp>
      <p:pic>
        <p:nvPicPr>
          <p:cNvPr id="3074" name="Picture 2" descr="Dlaczego woda jest niezbędna do życia? - Ecowater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84" y="4468967"/>
            <a:ext cx="3855708" cy="216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to </a:t>
            </a:r>
            <a:r>
              <a:rPr lang="pl-PL" dirty="0" err="1" smtClean="0"/>
              <a:t>save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r>
              <a:rPr lang="pl-PL" dirty="0" smtClean="0"/>
              <a:t>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Turn</a:t>
            </a:r>
            <a:r>
              <a:rPr lang="pl-PL" dirty="0" smtClean="0"/>
              <a:t> off the </a:t>
            </a: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while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brushing</a:t>
            </a:r>
            <a:r>
              <a:rPr lang="pl-PL" dirty="0" smtClean="0"/>
              <a:t> </a:t>
            </a:r>
            <a:r>
              <a:rPr lang="pl-PL" dirty="0" err="1" smtClean="0"/>
              <a:t>teeth</a:t>
            </a:r>
            <a:r>
              <a:rPr lang="pl-PL" dirty="0" smtClean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Don’t</a:t>
            </a:r>
            <a:r>
              <a:rPr lang="pl-PL" dirty="0" smtClean="0"/>
              <a:t> open the </a:t>
            </a:r>
            <a:r>
              <a:rPr lang="pl-PL" dirty="0" err="1" smtClean="0"/>
              <a:t>tap</a:t>
            </a:r>
            <a:r>
              <a:rPr lang="pl-PL" dirty="0" smtClean="0"/>
              <a:t> </a:t>
            </a:r>
            <a:r>
              <a:rPr lang="pl-PL" dirty="0" err="1" smtClean="0"/>
              <a:t>fully</a:t>
            </a:r>
            <a:r>
              <a:rPr lang="pl-PL" dirty="0" smtClean="0"/>
              <a:t> </a:t>
            </a:r>
            <a:r>
              <a:rPr lang="pl-PL" dirty="0" err="1" smtClean="0"/>
              <a:t>while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washing</a:t>
            </a:r>
            <a:r>
              <a:rPr lang="pl-PL" dirty="0" smtClean="0"/>
              <a:t> </a:t>
            </a:r>
            <a:r>
              <a:rPr lang="pl-PL" dirty="0" err="1" smtClean="0"/>
              <a:t>hands</a:t>
            </a:r>
            <a:r>
              <a:rPr lang="pl-PL" dirty="0" smtClean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Take a </a:t>
            </a:r>
            <a:r>
              <a:rPr lang="pl-PL" dirty="0" err="1" smtClean="0"/>
              <a:t>quick</a:t>
            </a:r>
            <a:r>
              <a:rPr lang="pl-PL" dirty="0" smtClean="0"/>
              <a:t> </a:t>
            </a:r>
            <a:r>
              <a:rPr lang="pl-PL" dirty="0" err="1" smtClean="0"/>
              <a:t>shower</a:t>
            </a:r>
            <a:r>
              <a:rPr lang="pl-PL" dirty="0" smtClean="0"/>
              <a:t> </a:t>
            </a:r>
            <a:r>
              <a:rPr lang="pl-PL" dirty="0" err="1" smtClean="0"/>
              <a:t>instead</a:t>
            </a:r>
            <a:r>
              <a:rPr lang="pl-PL" dirty="0" smtClean="0"/>
              <a:t> of a </a:t>
            </a:r>
            <a:r>
              <a:rPr lang="pl-PL" dirty="0" err="1" smtClean="0"/>
              <a:t>bath</a:t>
            </a:r>
            <a:r>
              <a:rPr lang="pl-PL" dirty="0" smtClean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Dictionary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Instead</a:t>
            </a:r>
            <a:r>
              <a:rPr lang="pl-PL" dirty="0" smtClean="0"/>
              <a:t> – zamiast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Fully</a:t>
            </a:r>
            <a:r>
              <a:rPr lang="pl-PL" dirty="0" smtClean="0"/>
              <a:t> – całkowicie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Tap</a:t>
            </a:r>
            <a:r>
              <a:rPr lang="pl-PL" dirty="0" smtClean="0"/>
              <a:t> - kran</a:t>
            </a:r>
            <a:endParaRPr lang="pl-PL" dirty="0"/>
          </a:p>
        </p:txBody>
      </p:sp>
      <p:pic>
        <p:nvPicPr>
          <p:cNvPr id="4098" name="Picture 2" descr="Eksperci UPWr: Czy we Wrocławiu można pić kranówkę? / Aktualności /  Uniwersytet Przyrodniczy we Wrocław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04" y="2544792"/>
            <a:ext cx="3950898" cy="2976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effects</a:t>
            </a:r>
            <a:r>
              <a:rPr lang="pl-PL" dirty="0" smtClean="0"/>
              <a:t> of </a:t>
            </a:r>
            <a:r>
              <a:rPr lang="pl-PL" dirty="0" err="1" smtClean="0"/>
              <a:t>wasting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isn’t</a:t>
            </a:r>
            <a:r>
              <a:rPr lang="pl-PL" dirty="0" smtClean="0"/>
              <a:t> </a:t>
            </a:r>
            <a:r>
              <a:rPr lang="pl-PL" dirty="0" err="1" smtClean="0"/>
              <a:t>enough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r>
              <a:rPr lang="pl-PL" dirty="0" smtClean="0"/>
              <a:t> in </a:t>
            </a:r>
            <a:r>
              <a:rPr lang="pl-PL" dirty="0" err="1" smtClean="0"/>
              <a:t>our</a:t>
            </a:r>
            <a:r>
              <a:rPr lang="pl-PL" dirty="0" smtClean="0"/>
              <a:t> body ,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becomes</a:t>
            </a:r>
            <a:r>
              <a:rPr lang="pl-PL" dirty="0" smtClean="0"/>
              <a:t> to </a:t>
            </a:r>
            <a:r>
              <a:rPr lang="pl-PL" dirty="0" err="1" smtClean="0"/>
              <a:t>dehydrated</a:t>
            </a:r>
            <a:r>
              <a:rPr lang="pl-PL" dirty="0" smtClean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Burning</a:t>
            </a:r>
            <a:r>
              <a:rPr lang="pl-PL" dirty="0"/>
              <a:t> </a:t>
            </a:r>
            <a:r>
              <a:rPr lang="pl-PL" dirty="0" err="1" smtClean="0"/>
              <a:t>forests</a:t>
            </a:r>
            <a:r>
              <a:rPr lang="pl-PL" dirty="0" smtClean="0"/>
              <a:t> with a </a:t>
            </a:r>
            <a:r>
              <a:rPr lang="pl-PL" dirty="0" err="1" smtClean="0"/>
              <a:t>reason</a:t>
            </a:r>
            <a:r>
              <a:rPr lang="pl-PL" dirty="0" smtClean="0"/>
              <a:t> to </a:t>
            </a:r>
            <a:r>
              <a:rPr lang="pl-PL" dirty="0" err="1" smtClean="0"/>
              <a:t>drought</a:t>
            </a:r>
            <a:r>
              <a:rPr lang="pl-PL" dirty="0" smtClean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Animal</a:t>
            </a:r>
            <a:r>
              <a:rPr lang="pl-PL" dirty="0" smtClean="0"/>
              <a:t> </a:t>
            </a:r>
            <a:r>
              <a:rPr lang="pl-PL" dirty="0" err="1" smtClean="0"/>
              <a:t>extinction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Dictionary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Dehydrated</a:t>
            </a:r>
            <a:r>
              <a:rPr lang="pl-PL" dirty="0" smtClean="0"/>
              <a:t> – odwodnienie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Drought</a:t>
            </a:r>
            <a:r>
              <a:rPr lang="pl-PL" dirty="0" smtClean="0"/>
              <a:t> – susza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Extinction</a:t>
            </a:r>
            <a:r>
              <a:rPr lang="pl-PL" dirty="0" smtClean="0"/>
              <a:t> – wymarcie </a:t>
            </a:r>
          </a:p>
        </p:txBody>
      </p:sp>
      <p:pic>
        <p:nvPicPr>
          <p:cNvPr id="5122" name="Picture 2" descr="Światowy Dzień Wody. Gdańszczanie doceniają kranówk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01" y="4051187"/>
            <a:ext cx="3821624" cy="268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1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pollution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pollution</a:t>
            </a:r>
            <a:r>
              <a:rPr lang="pl-PL" dirty="0" smtClean="0"/>
              <a:t> – </a:t>
            </a:r>
            <a:r>
              <a:rPr lang="pl-PL" dirty="0" err="1" smtClean="0"/>
              <a:t>adverse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in </a:t>
            </a:r>
            <a:r>
              <a:rPr lang="pl-PL" dirty="0" err="1" smtClean="0"/>
              <a:t>physical</a:t>
            </a:r>
            <a:r>
              <a:rPr lang="pl-PL" dirty="0" smtClean="0"/>
              <a:t> , </a:t>
            </a:r>
            <a:r>
              <a:rPr lang="pl-PL" dirty="0" err="1" smtClean="0"/>
              <a:t>chemical</a:t>
            </a:r>
            <a:r>
              <a:rPr lang="pl-PL" dirty="0" smtClean="0"/>
              <a:t> and </a:t>
            </a:r>
            <a:r>
              <a:rPr lang="pl-PL" dirty="0" err="1" smtClean="0"/>
              <a:t>bacteriological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of </a:t>
            </a:r>
            <a:r>
              <a:rPr lang="pl-PL" dirty="0" err="1" smtClean="0"/>
              <a:t>water</a:t>
            </a:r>
            <a:r>
              <a:rPr lang="pl-PL" dirty="0" smtClean="0"/>
              <a:t> ,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restrict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prevent</a:t>
            </a:r>
            <a:r>
              <a:rPr lang="pl-PL" dirty="0" smtClean="0"/>
              <a:t> the </a:t>
            </a:r>
            <a:r>
              <a:rPr lang="pl-PL" dirty="0" err="1" smtClean="0"/>
              <a:t>use</a:t>
            </a:r>
            <a:r>
              <a:rPr lang="pl-PL" dirty="0" smtClean="0"/>
              <a:t> of </a:t>
            </a:r>
            <a:r>
              <a:rPr lang="pl-PL" dirty="0" err="1" smtClean="0"/>
              <a:t>drinking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r>
              <a:rPr lang="pl-PL" dirty="0" smtClean="0"/>
              <a:t> 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Dictionary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Adverse</a:t>
            </a:r>
            <a:r>
              <a:rPr lang="pl-PL" dirty="0" smtClean="0"/>
              <a:t> – niekorzystne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Properties</a:t>
            </a:r>
            <a:r>
              <a:rPr lang="pl-PL" dirty="0" smtClean="0"/>
              <a:t> – właściwości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Restrict</a:t>
            </a:r>
            <a:r>
              <a:rPr lang="pl-PL" dirty="0" smtClean="0"/>
              <a:t> – ograniczają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Prevent</a:t>
            </a:r>
            <a:r>
              <a:rPr lang="pl-PL" dirty="0" smtClean="0"/>
              <a:t> – uniemożliwiają 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146" name="Picture 2" descr="Zanieczyszczenia wody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489" y="1718461"/>
            <a:ext cx="2660567" cy="4000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NZ na ratunek oceanom – prawie 200 krajów poparło rezolucje ws. zanieczyszczenia  wód plastikiem - Dobre Wiadomoś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97" y="4399472"/>
            <a:ext cx="3710909" cy="20641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Effects</a:t>
            </a:r>
            <a:r>
              <a:rPr lang="pl-PL" dirty="0" smtClean="0"/>
              <a:t> of </a:t>
            </a: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pollution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Dying</a:t>
            </a:r>
            <a:r>
              <a:rPr lang="pl-PL" dirty="0" smtClean="0"/>
              <a:t> off of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aquatic</a:t>
            </a:r>
            <a:r>
              <a:rPr lang="pl-PL" dirty="0" smtClean="0"/>
              <a:t> </a:t>
            </a:r>
            <a:r>
              <a:rPr lang="pl-PL" dirty="0" err="1" smtClean="0"/>
              <a:t>organisms</a:t>
            </a:r>
            <a:r>
              <a:rPr lang="pl-PL" dirty="0" smtClean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Development of </a:t>
            </a:r>
            <a:r>
              <a:rPr lang="pl-PL" dirty="0" err="1" smtClean="0"/>
              <a:t>harmful</a:t>
            </a:r>
            <a:r>
              <a:rPr lang="pl-PL" dirty="0" smtClean="0"/>
              <a:t> </a:t>
            </a:r>
            <a:r>
              <a:rPr lang="pl-PL" dirty="0" err="1" smtClean="0"/>
              <a:t>microorganisms</a:t>
            </a:r>
            <a:r>
              <a:rPr lang="pl-PL" dirty="0" smtClean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Ills</a:t>
            </a:r>
            <a:r>
              <a:rPr lang="pl-PL" dirty="0" smtClean="0"/>
              <a:t> most </a:t>
            </a:r>
            <a:r>
              <a:rPr lang="pl-PL" dirty="0" err="1" smtClean="0"/>
              <a:t>often</a:t>
            </a:r>
            <a:r>
              <a:rPr lang="pl-PL" dirty="0" smtClean="0"/>
              <a:t> </a:t>
            </a:r>
            <a:r>
              <a:rPr lang="pl-PL" dirty="0" err="1" smtClean="0"/>
              <a:t>associated</a:t>
            </a:r>
            <a:r>
              <a:rPr lang="pl-PL" dirty="0" smtClean="0"/>
              <a:t> with the </a:t>
            </a:r>
            <a:r>
              <a:rPr lang="pl-PL" dirty="0" err="1" smtClean="0"/>
              <a:t>digestive</a:t>
            </a:r>
            <a:r>
              <a:rPr lang="pl-PL" dirty="0" smtClean="0"/>
              <a:t> system .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/>
              <a:t>Dicionary</a:t>
            </a:r>
            <a:r>
              <a:rPr lang="pl-PL" dirty="0" smtClean="0"/>
              <a:t>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Dying</a:t>
            </a:r>
            <a:r>
              <a:rPr lang="pl-PL" dirty="0" smtClean="0"/>
              <a:t> off – umieranie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Harmful</a:t>
            </a:r>
            <a:r>
              <a:rPr lang="pl-PL" dirty="0" smtClean="0"/>
              <a:t> – szkodliwy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Ills</a:t>
            </a:r>
            <a:r>
              <a:rPr lang="pl-PL" dirty="0" smtClean="0"/>
              <a:t> – choroby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Associated</a:t>
            </a:r>
            <a:r>
              <a:rPr lang="pl-PL" dirty="0" smtClean="0"/>
              <a:t> – powiązane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Digestive</a:t>
            </a:r>
            <a:r>
              <a:rPr lang="pl-PL" dirty="0" smtClean="0"/>
              <a:t> system – układ pokarmowy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pic>
        <p:nvPicPr>
          <p:cNvPr id="7170" name="Picture 2" descr="Zanieczyszczenie wody – Biura wirtualne Krak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77" y="577970"/>
            <a:ext cx="2790499" cy="2123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Dlaczego wody pitne są szkodliwe i kto je zanieczyszcz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60" y="5158596"/>
            <a:ext cx="2035833" cy="152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</a:t>
            </a: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endParaRPr lang="pl-PL" dirty="0"/>
          </a:p>
        </p:txBody>
      </p:sp>
      <p:pic>
        <p:nvPicPr>
          <p:cNvPr id="1026" name="Picture 2" descr="Dziękujemy Za Uwagę Koncepcja - zdjęcia stockowe i więcej obrazów Biznes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64898"/>
            <a:ext cx="7341079" cy="4597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84</TotalTime>
  <Words>285</Words>
  <Application>Microsoft Office PowerPoint</Application>
  <PresentationFormat>Panoramiczny</PresentationFormat>
  <Paragraphs>79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Jon</vt:lpstr>
      <vt:lpstr>Everything about water </vt:lpstr>
      <vt:lpstr>What we need to know about water</vt:lpstr>
      <vt:lpstr>Why is water important ? </vt:lpstr>
      <vt:lpstr>How to save water ?</vt:lpstr>
      <vt:lpstr>The effects of wasting water</vt:lpstr>
      <vt:lpstr>Water pollution </vt:lpstr>
      <vt:lpstr>Effects of water pollution</vt:lpstr>
      <vt:lpstr>           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about water </dc:title>
  <dc:creator>PC-UP</dc:creator>
  <cp:lastModifiedBy>PC-UP</cp:lastModifiedBy>
  <cp:revision>13</cp:revision>
  <dcterms:created xsi:type="dcterms:W3CDTF">2022-01-14T14:26:31Z</dcterms:created>
  <dcterms:modified xsi:type="dcterms:W3CDTF">2022-01-20T16:12:23Z</dcterms:modified>
</cp:coreProperties>
</file>